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4" r:id="rId3"/>
    <p:sldId id="266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94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9"/>
    <p:restoredTop sz="94631"/>
  </p:normalViewPr>
  <p:slideViewPr>
    <p:cSldViewPr snapToGrid="0" snapToObjects="1">
      <p:cViewPr>
        <p:scale>
          <a:sx n="151" d="100"/>
          <a:sy n="151" d="100"/>
        </p:scale>
        <p:origin x="2232" y="1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E5AEC-3BC1-6D4C-905F-1C37AF5B4137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F7B05-F0DF-4C49-871C-702CD423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F7B05-F0DF-4C49-871C-702CD423D6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5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C536-04AB-D243-8CEF-F45B1816ED1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D3C72-297B-554E-B1DD-6CC2A2341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06">
            <a:extLst>
              <a:ext uri="{FF2B5EF4-FFF2-40B4-BE49-F238E27FC236}">
                <a16:creationId xmlns:a16="http://schemas.microsoft.com/office/drawing/2014/main" xmlns="" id="{F128F9E5-E373-9848-9937-7B7F16D51E1B}"/>
              </a:ext>
            </a:extLst>
          </p:cNvPr>
          <p:cNvGrpSpPr/>
          <p:nvPr/>
        </p:nvGrpSpPr>
        <p:grpSpPr>
          <a:xfrm>
            <a:off x="2900922" y="3173343"/>
            <a:ext cx="2078773" cy="2138418"/>
            <a:chOff x="2309223" y="1418504"/>
            <a:chExt cx="3468915" cy="2725598"/>
          </a:xfrm>
        </p:grpSpPr>
        <p:pic>
          <p:nvPicPr>
            <p:cNvPr id="35" name="Picture 107">
              <a:extLst>
                <a:ext uri="{FF2B5EF4-FFF2-40B4-BE49-F238E27FC236}">
                  <a16:creationId xmlns:a16="http://schemas.microsoft.com/office/drawing/2014/main" xmlns="" id="{609E0C49-83B8-D04D-9620-CE81AD3FC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EFD"/>
                </a:clrFrom>
                <a:clrTo>
                  <a:srgbClr val="FAFEFD">
                    <a:alpha val="0"/>
                  </a:srgbClr>
                </a:clrTo>
              </a:clrChange>
            </a:blip>
            <a:srcRect r="28331"/>
            <a:stretch/>
          </p:blipFill>
          <p:spPr>
            <a:xfrm>
              <a:off x="2309223" y="1418504"/>
              <a:ext cx="2439352" cy="2725592"/>
            </a:xfrm>
            <a:prstGeom prst="rect">
              <a:avLst/>
            </a:prstGeom>
          </p:spPr>
        </p:pic>
        <p:sp>
          <p:nvSpPr>
            <p:cNvPr id="36" name="Rectangle 108">
              <a:extLst>
                <a:ext uri="{FF2B5EF4-FFF2-40B4-BE49-F238E27FC236}">
                  <a16:creationId xmlns:a16="http://schemas.microsoft.com/office/drawing/2014/main" xmlns="" id="{CD7FCDDC-9B1E-8448-86C4-C2F32A322F20}"/>
                </a:ext>
              </a:extLst>
            </p:cNvPr>
            <p:cNvSpPr/>
            <p:nvPr/>
          </p:nvSpPr>
          <p:spPr>
            <a:xfrm>
              <a:off x="3387635" y="1554481"/>
              <a:ext cx="426720" cy="535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9">
              <a:extLst>
                <a:ext uri="{FF2B5EF4-FFF2-40B4-BE49-F238E27FC236}">
                  <a16:creationId xmlns:a16="http://schemas.microsoft.com/office/drawing/2014/main" xmlns="" id="{44864489-58AB-8B49-A763-C3D60561BA74}"/>
                </a:ext>
              </a:extLst>
            </p:cNvPr>
            <p:cNvSpPr/>
            <p:nvPr/>
          </p:nvSpPr>
          <p:spPr>
            <a:xfrm>
              <a:off x="3138219" y="2006338"/>
              <a:ext cx="426720" cy="535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0">
              <a:extLst>
                <a:ext uri="{FF2B5EF4-FFF2-40B4-BE49-F238E27FC236}">
                  <a16:creationId xmlns:a16="http://schemas.microsoft.com/office/drawing/2014/main" xmlns="" id="{76BDC56F-0496-D449-A273-CF9F665F339D}"/>
                </a:ext>
              </a:extLst>
            </p:cNvPr>
            <p:cNvSpPr/>
            <p:nvPr/>
          </p:nvSpPr>
          <p:spPr>
            <a:xfrm>
              <a:off x="3500534" y="2781303"/>
              <a:ext cx="226517" cy="1362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11">
              <a:extLst>
                <a:ext uri="{FF2B5EF4-FFF2-40B4-BE49-F238E27FC236}">
                  <a16:creationId xmlns:a16="http://schemas.microsoft.com/office/drawing/2014/main" xmlns="" id="{350ECB31-9B9F-F14D-B54A-06E2F1628497}"/>
                </a:ext>
              </a:extLst>
            </p:cNvPr>
            <p:cNvSpPr/>
            <p:nvPr/>
          </p:nvSpPr>
          <p:spPr>
            <a:xfrm>
              <a:off x="4753902" y="2184858"/>
              <a:ext cx="243839" cy="917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112">
              <a:extLst>
                <a:ext uri="{FF2B5EF4-FFF2-40B4-BE49-F238E27FC236}">
                  <a16:creationId xmlns:a16="http://schemas.microsoft.com/office/drawing/2014/main" xmlns="" id="{2797DEDC-006D-9147-8683-046161E137D0}"/>
                </a:ext>
              </a:extLst>
            </p:cNvPr>
            <p:cNvSpPr/>
            <p:nvPr/>
          </p:nvSpPr>
          <p:spPr>
            <a:xfrm>
              <a:off x="5656218" y="2094412"/>
              <a:ext cx="121920" cy="101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13">
              <a:extLst>
                <a:ext uri="{FF2B5EF4-FFF2-40B4-BE49-F238E27FC236}">
                  <a16:creationId xmlns:a16="http://schemas.microsoft.com/office/drawing/2014/main" xmlns="" id="{F496096F-ECD4-6747-9BD9-90B62121BEA4}"/>
                </a:ext>
              </a:extLst>
            </p:cNvPr>
            <p:cNvSpPr/>
            <p:nvPr/>
          </p:nvSpPr>
          <p:spPr>
            <a:xfrm>
              <a:off x="5029200" y="2115492"/>
              <a:ext cx="666209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矩形 3">
            <a:extLst>
              <a:ext uri="{FF2B5EF4-FFF2-40B4-BE49-F238E27FC236}">
                <a16:creationId xmlns:a16="http://schemas.microsoft.com/office/drawing/2014/main" xmlns="" id="{2DD44BA8-16D6-4246-8DC2-79B920475205}"/>
              </a:ext>
            </a:extLst>
          </p:cNvPr>
          <p:cNvSpPr/>
          <p:nvPr/>
        </p:nvSpPr>
        <p:spPr>
          <a:xfrm>
            <a:off x="678620" y="5304692"/>
            <a:ext cx="4601819" cy="155784"/>
          </a:xfrm>
          <a:prstGeom prst="rect">
            <a:avLst/>
          </a:prstGeom>
          <a:blipFill dpi="0" rotWithShape="1">
            <a:blip r:embed="rId4">
              <a:alphaModFix amt="93000"/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8" name="图片 7">
            <a:extLst>
              <a:ext uri="{FF2B5EF4-FFF2-40B4-BE49-F238E27FC236}">
                <a16:creationId xmlns:a16="http://schemas.microsoft.com/office/drawing/2014/main" xmlns="" id="{02F338B1-DEA9-C847-B2F2-DC4017BB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0" y="3938657"/>
            <a:ext cx="526361" cy="1354764"/>
          </a:xfrm>
          <a:prstGeom prst="rect">
            <a:avLst/>
          </a:prstGeom>
        </p:spPr>
      </p:pic>
      <p:pic>
        <p:nvPicPr>
          <p:cNvPr id="50" name="图片 8">
            <a:extLst>
              <a:ext uri="{FF2B5EF4-FFF2-40B4-BE49-F238E27FC236}">
                <a16:creationId xmlns:a16="http://schemas.microsoft.com/office/drawing/2014/main" xmlns="" id="{2DA1974D-FE94-AE4D-A54C-4D77602D8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734" y="3938657"/>
            <a:ext cx="526361" cy="1354764"/>
          </a:xfrm>
          <a:prstGeom prst="rect">
            <a:avLst/>
          </a:prstGeom>
        </p:spPr>
      </p:pic>
      <p:cxnSp>
        <p:nvCxnSpPr>
          <p:cNvPr id="51" name="直线连接符 9">
            <a:extLst>
              <a:ext uri="{FF2B5EF4-FFF2-40B4-BE49-F238E27FC236}">
                <a16:creationId xmlns:a16="http://schemas.microsoft.com/office/drawing/2014/main" xmlns="" id="{A3922D33-336D-EF43-BF8D-7F9D300FA021}"/>
              </a:ext>
            </a:extLst>
          </p:cNvPr>
          <p:cNvCxnSpPr>
            <a:cxnSpLocks/>
          </p:cNvCxnSpPr>
          <p:nvPr/>
        </p:nvCxnSpPr>
        <p:spPr>
          <a:xfrm flipV="1">
            <a:off x="2733236" y="1975528"/>
            <a:ext cx="0" cy="3307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10">
            <a:extLst>
              <a:ext uri="{FF2B5EF4-FFF2-40B4-BE49-F238E27FC236}">
                <a16:creationId xmlns:a16="http://schemas.microsoft.com/office/drawing/2014/main" xmlns="" id="{CB536B61-895E-AC43-A109-5E83AC13007A}"/>
              </a:ext>
            </a:extLst>
          </p:cNvPr>
          <p:cNvCxnSpPr>
            <a:cxnSpLocks/>
          </p:cNvCxnSpPr>
          <p:nvPr/>
        </p:nvCxnSpPr>
        <p:spPr>
          <a:xfrm>
            <a:off x="678621" y="1993453"/>
            <a:ext cx="439250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形状 11">
            <a:extLst>
              <a:ext uri="{FF2B5EF4-FFF2-40B4-BE49-F238E27FC236}">
                <a16:creationId xmlns:a16="http://schemas.microsoft.com/office/drawing/2014/main" xmlns="" id="{EF1943E2-8A9C-4248-8B46-F8D4E614CAC5}"/>
              </a:ext>
            </a:extLst>
          </p:cNvPr>
          <p:cNvSpPr/>
          <p:nvPr/>
        </p:nvSpPr>
        <p:spPr>
          <a:xfrm>
            <a:off x="2730433" y="1989501"/>
            <a:ext cx="2273634" cy="2487532"/>
          </a:xfrm>
          <a:custGeom>
            <a:avLst/>
            <a:gdLst>
              <a:gd name="connsiteX0" fmla="*/ 0 w 1181819"/>
              <a:gd name="connsiteY0" fmla="*/ 0 h 2656936"/>
              <a:gd name="connsiteX1" fmla="*/ 138023 w 1181819"/>
              <a:gd name="connsiteY1" fmla="*/ 405442 h 2656936"/>
              <a:gd name="connsiteX2" fmla="*/ 396815 w 1181819"/>
              <a:gd name="connsiteY2" fmla="*/ 750498 h 2656936"/>
              <a:gd name="connsiteX3" fmla="*/ 888521 w 1181819"/>
              <a:gd name="connsiteY3" fmla="*/ 1259457 h 2656936"/>
              <a:gd name="connsiteX4" fmla="*/ 1104181 w 1181819"/>
              <a:gd name="connsiteY4" fmla="*/ 1966823 h 2656936"/>
              <a:gd name="connsiteX5" fmla="*/ 1181819 w 1181819"/>
              <a:gd name="connsiteY5" fmla="*/ 2656936 h 265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1819" h="2656936">
                <a:moveTo>
                  <a:pt x="0" y="0"/>
                </a:moveTo>
                <a:cubicBezTo>
                  <a:pt x="35943" y="140179"/>
                  <a:pt x="71887" y="280359"/>
                  <a:pt x="138023" y="405442"/>
                </a:cubicBezTo>
                <a:cubicBezTo>
                  <a:pt x="204159" y="530525"/>
                  <a:pt x="271732" y="608162"/>
                  <a:pt x="396815" y="750498"/>
                </a:cubicBezTo>
                <a:cubicBezTo>
                  <a:pt x="521898" y="892834"/>
                  <a:pt x="770627" y="1056736"/>
                  <a:pt x="888521" y="1259457"/>
                </a:cubicBezTo>
                <a:cubicBezTo>
                  <a:pt x="1006415" y="1462178"/>
                  <a:pt x="1055298" y="1733910"/>
                  <a:pt x="1104181" y="1966823"/>
                </a:cubicBezTo>
                <a:cubicBezTo>
                  <a:pt x="1153064" y="2199736"/>
                  <a:pt x="1167441" y="2428336"/>
                  <a:pt x="1181819" y="265693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任意形状 12">
            <a:extLst>
              <a:ext uri="{FF2B5EF4-FFF2-40B4-BE49-F238E27FC236}">
                <a16:creationId xmlns:a16="http://schemas.microsoft.com/office/drawing/2014/main" xmlns="" id="{4EE5FA3E-DF43-AE42-A492-070D434BD69D}"/>
              </a:ext>
            </a:extLst>
          </p:cNvPr>
          <p:cNvSpPr/>
          <p:nvPr/>
        </p:nvSpPr>
        <p:spPr>
          <a:xfrm>
            <a:off x="1015836" y="2001361"/>
            <a:ext cx="1716652" cy="2775795"/>
          </a:xfrm>
          <a:custGeom>
            <a:avLst/>
            <a:gdLst>
              <a:gd name="connsiteX0" fmla="*/ 1466490 w 1466490"/>
              <a:gd name="connsiteY0" fmla="*/ 0 h 2639683"/>
              <a:gd name="connsiteX1" fmla="*/ 1345720 w 1466490"/>
              <a:gd name="connsiteY1" fmla="*/ 388189 h 2639683"/>
              <a:gd name="connsiteX2" fmla="*/ 1061049 w 1466490"/>
              <a:gd name="connsiteY2" fmla="*/ 741872 h 2639683"/>
              <a:gd name="connsiteX3" fmla="*/ 345056 w 1466490"/>
              <a:gd name="connsiteY3" fmla="*/ 1250831 h 2639683"/>
              <a:gd name="connsiteX4" fmla="*/ 60384 w 1466490"/>
              <a:gd name="connsiteY4" fmla="*/ 1958197 h 2639683"/>
              <a:gd name="connsiteX5" fmla="*/ 0 w 1466490"/>
              <a:gd name="connsiteY5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490" h="2639683">
                <a:moveTo>
                  <a:pt x="1466490" y="0"/>
                </a:moveTo>
                <a:cubicBezTo>
                  <a:pt x="1439891" y="132272"/>
                  <a:pt x="1413293" y="264544"/>
                  <a:pt x="1345720" y="388189"/>
                </a:cubicBezTo>
                <a:cubicBezTo>
                  <a:pt x="1278146" y="511834"/>
                  <a:pt x="1227826" y="598098"/>
                  <a:pt x="1061049" y="741872"/>
                </a:cubicBezTo>
                <a:cubicBezTo>
                  <a:pt x="894272" y="885646"/>
                  <a:pt x="511833" y="1048110"/>
                  <a:pt x="345056" y="1250831"/>
                </a:cubicBezTo>
                <a:cubicBezTo>
                  <a:pt x="178279" y="1453552"/>
                  <a:pt x="117893" y="1726722"/>
                  <a:pt x="60384" y="1958197"/>
                </a:cubicBezTo>
                <a:cubicBezTo>
                  <a:pt x="2875" y="2189672"/>
                  <a:pt x="1437" y="2414677"/>
                  <a:pt x="0" y="2639683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8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 flipH="1">
            <a:off x="1014758" y="4637810"/>
            <a:ext cx="1471" cy="44207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14">
            <a:extLst>
              <a:ext uri="{FF2B5EF4-FFF2-40B4-BE49-F238E27FC236}">
                <a16:creationId xmlns:a16="http://schemas.microsoft.com/office/drawing/2014/main" xmlns="" id="{A66A138E-190F-1841-A70A-90D92B64A7AA}"/>
              </a:ext>
            </a:extLst>
          </p:cNvPr>
          <p:cNvCxnSpPr>
            <a:cxnSpLocks/>
          </p:cNvCxnSpPr>
          <p:nvPr/>
        </p:nvCxnSpPr>
        <p:spPr>
          <a:xfrm>
            <a:off x="5005991" y="4477033"/>
            <a:ext cx="6540" cy="54325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5">
                <a:extLst>
                  <a:ext uri="{FF2B5EF4-FFF2-40B4-BE49-F238E27FC236}">
                    <a16:creationId xmlns:a16="http://schemas.microsoft.com/office/drawing/2014/main" xmlns="" id="{2CBD5528-9AFD-CF41-AD88-8D720A849D80}"/>
                  </a:ext>
                </a:extLst>
              </p:cNvPr>
              <p:cNvSpPr txBox="1"/>
              <p:nvPr/>
            </p:nvSpPr>
            <p:spPr>
              <a:xfrm>
                <a:off x="1811941" y="1702557"/>
                <a:ext cx="15963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𝑆𝑊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60" name="文本框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BD5528-9AFD-CF41-AD88-8D720A84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41" y="1702557"/>
                <a:ext cx="1596399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4991338" y="4729189"/>
                <a:ext cx="4260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4" name="矩形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38" y="4729189"/>
                <a:ext cx="42607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17">
                <a:extLst>
                  <a:ext uri="{FF2B5EF4-FFF2-40B4-BE49-F238E27FC236}">
                    <a16:creationId xmlns:a16="http://schemas.microsoft.com/office/drawing/2014/main" xmlns="" id="{C9C2BC3F-8202-904A-A236-BCAF35B47167}"/>
                  </a:ext>
                </a:extLst>
              </p:cNvPr>
              <p:cNvSpPr/>
              <p:nvPr/>
            </p:nvSpPr>
            <p:spPr>
              <a:xfrm>
                <a:off x="537459" y="4902809"/>
                <a:ext cx="4260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5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2BC3F-8202-904A-A236-BCAF35B47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9" y="4902809"/>
                <a:ext cx="42607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连接符 18">
            <a:extLst>
              <a:ext uri="{FF2B5EF4-FFF2-40B4-BE49-F238E27FC236}">
                <a16:creationId xmlns:a16="http://schemas.microsoft.com/office/drawing/2014/main" xmlns="" id="{FDB37C55-CE27-3C43-9C85-73DCE75C01F9}"/>
              </a:ext>
            </a:extLst>
          </p:cNvPr>
          <p:cNvCxnSpPr>
            <a:cxnSpLocks/>
          </p:cNvCxnSpPr>
          <p:nvPr/>
        </p:nvCxnSpPr>
        <p:spPr>
          <a:xfrm>
            <a:off x="913144" y="4067034"/>
            <a:ext cx="0" cy="348671"/>
          </a:xfrm>
          <a:prstGeom prst="line">
            <a:avLst/>
          </a:prstGeom>
          <a:ln w="19050">
            <a:solidFill>
              <a:schemeClr val="accent2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19">
            <a:extLst>
              <a:ext uri="{FF2B5EF4-FFF2-40B4-BE49-F238E27FC236}">
                <a16:creationId xmlns:a16="http://schemas.microsoft.com/office/drawing/2014/main" xmlns="" id="{97C0728E-61F4-504D-B62A-AC1143D08466}"/>
              </a:ext>
            </a:extLst>
          </p:cNvPr>
          <p:cNvCxnSpPr>
            <a:cxnSpLocks/>
          </p:cNvCxnSpPr>
          <p:nvPr/>
        </p:nvCxnSpPr>
        <p:spPr>
          <a:xfrm>
            <a:off x="1147428" y="4054736"/>
            <a:ext cx="0" cy="348671"/>
          </a:xfrm>
          <a:prstGeom prst="line">
            <a:avLst/>
          </a:prstGeom>
          <a:ln w="19050">
            <a:solidFill>
              <a:schemeClr val="accent1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20">
                <a:extLst>
                  <a:ext uri="{FF2B5EF4-FFF2-40B4-BE49-F238E27FC236}">
                    <a16:creationId xmlns:a16="http://schemas.microsoft.com/office/drawing/2014/main" xmlns="" id="{125F2246-AC13-CB4B-94B0-5D28BAF00847}"/>
                  </a:ext>
                </a:extLst>
              </p:cNvPr>
              <p:cNvSpPr/>
              <p:nvPr/>
            </p:nvSpPr>
            <p:spPr>
              <a:xfrm>
                <a:off x="488188" y="4102870"/>
                <a:ext cx="41235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9" name="矩形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25F2246-AC13-CB4B-94B0-5D28BAF00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" y="4102870"/>
                <a:ext cx="4123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21">
                <a:extLst>
                  <a:ext uri="{FF2B5EF4-FFF2-40B4-BE49-F238E27FC236}">
                    <a16:creationId xmlns:a16="http://schemas.microsoft.com/office/drawing/2014/main" xmlns="" id="{3668AA0F-5722-E641-8169-74C6695C8E74}"/>
                  </a:ext>
                </a:extLst>
              </p:cNvPr>
              <p:cNvSpPr/>
              <p:nvPr/>
            </p:nvSpPr>
            <p:spPr>
              <a:xfrm>
                <a:off x="1156942" y="4134548"/>
                <a:ext cx="4796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0" name="矩形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668AA0F-5722-E641-8169-74C6695C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42" y="4134548"/>
                <a:ext cx="479618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连接符 22">
            <a:extLst>
              <a:ext uri="{FF2B5EF4-FFF2-40B4-BE49-F238E27FC236}">
                <a16:creationId xmlns:a16="http://schemas.microsoft.com/office/drawing/2014/main" xmlns="" id="{846BC885-F196-FD43-A554-AE42AA63FDAB}"/>
              </a:ext>
            </a:extLst>
          </p:cNvPr>
          <p:cNvCxnSpPr>
            <a:cxnSpLocks/>
          </p:cNvCxnSpPr>
          <p:nvPr/>
        </p:nvCxnSpPr>
        <p:spPr>
          <a:xfrm>
            <a:off x="5112744" y="4015584"/>
            <a:ext cx="0" cy="348671"/>
          </a:xfrm>
          <a:prstGeom prst="line">
            <a:avLst/>
          </a:prstGeom>
          <a:ln w="19050">
            <a:solidFill>
              <a:schemeClr val="accent2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23">
            <a:extLst>
              <a:ext uri="{FF2B5EF4-FFF2-40B4-BE49-F238E27FC236}">
                <a16:creationId xmlns:a16="http://schemas.microsoft.com/office/drawing/2014/main" xmlns="" id="{723F6612-8CA0-0F45-A5BF-FF1ECF507BBC}"/>
              </a:ext>
            </a:extLst>
          </p:cNvPr>
          <p:cNvCxnSpPr>
            <a:cxnSpLocks/>
          </p:cNvCxnSpPr>
          <p:nvPr/>
        </p:nvCxnSpPr>
        <p:spPr>
          <a:xfrm>
            <a:off x="4840594" y="4015585"/>
            <a:ext cx="0" cy="348671"/>
          </a:xfrm>
          <a:prstGeom prst="line">
            <a:avLst/>
          </a:prstGeom>
          <a:ln w="19050">
            <a:solidFill>
              <a:schemeClr val="accent1"/>
            </a:solidFill>
            <a:headEnd type="stealth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24">
                <a:extLst>
                  <a:ext uri="{FF2B5EF4-FFF2-40B4-BE49-F238E27FC236}">
                    <a16:creationId xmlns:a16="http://schemas.microsoft.com/office/drawing/2014/main" xmlns="" id="{F26001B7-7861-2349-A249-319D33A2C064}"/>
                  </a:ext>
                </a:extLst>
              </p:cNvPr>
              <p:cNvSpPr/>
              <p:nvPr/>
            </p:nvSpPr>
            <p:spPr>
              <a:xfrm>
                <a:off x="5149886" y="4048306"/>
                <a:ext cx="4235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4" name="矩形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6001B7-7861-2349-A249-319D33A2C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86" y="4048306"/>
                <a:ext cx="423513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25">
                <a:extLst>
                  <a:ext uri="{FF2B5EF4-FFF2-40B4-BE49-F238E27FC236}">
                    <a16:creationId xmlns:a16="http://schemas.microsoft.com/office/drawing/2014/main" xmlns="" id="{80E3E2F9-4071-DC4B-8FB8-F649D143410B}"/>
                  </a:ext>
                </a:extLst>
              </p:cNvPr>
              <p:cNvSpPr/>
              <p:nvPr/>
            </p:nvSpPr>
            <p:spPr>
              <a:xfrm>
                <a:off x="4413935" y="4054736"/>
                <a:ext cx="4907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5" name="矩形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0E3E2F9-4071-DC4B-8FB8-F649D143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35" y="4054736"/>
                <a:ext cx="490775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4347613" y="3072036"/>
            <a:ext cx="1299" cy="1442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4225935" y="2781274"/>
                <a:ext cx="491738" cy="298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矩形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5" y="2781274"/>
                <a:ext cx="491738" cy="298095"/>
              </a:xfrm>
              <a:prstGeom prst="rect">
                <a:avLst/>
              </a:prstGeom>
              <a:blipFill rotWithShape="0"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1143003" y="2897447"/>
                <a:ext cx="491737" cy="297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4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3" y="2897447"/>
                <a:ext cx="491737" cy="297582"/>
              </a:xfrm>
              <a:prstGeom prst="rect">
                <a:avLst/>
              </a:prstGeom>
              <a:blipFill rotWithShape="0"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1008619" y="5075512"/>
            <a:ext cx="821317" cy="6637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1016579" y="5086363"/>
            <a:ext cx="1582" cy="207058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17">
                <a:extLst>
                  <a:ext uri="{FF2B5EF4-FFF2-40B4-BE49-F238E27FC236}">
                    <a16:creationId xmlns:a16="http://schemas.microsoft.com/office/drawing/2014/main" xmlns="" id="{C9C2BC3F-8202-904A-A236-BCAF35B47167}"/>
                  </a:ext>
                </a:extLst>
              </p:cNvPr>
              <p:cNvSpPr/>
              <p:nvPr/>
            </p:nvSpPr>
            <p:spPr>
              <a:xfrm>
                <a:off x="979016" y="5067634"/>
                <a:ext cx="505395" cy="277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𝑠𝑜𝑖𝑙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8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2BC3F-8202-904A-A236-BCAF35B47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16" y="5067634"/>
                <a:ext cx="505395" cy="277255"/>
              </a:xfrm>
              <a:prstGeom prst="rect">
                <a:avLst/>
              </a:prstGeom>
              <a:blipFill rotWithShape="0">
                <a:blip r:embed="rId1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17">
                <a:extLst>
                  <a:ext uri="{FF2B5EF4-FFF2-40B4-BE49-F238E27FC236}">
                    <a16:creationId xmlns:a16="http://schemas.microsoft.com/office/drawing/2014/main" xmlns="" id="{C9C2BC3F-8202-904A-A236-BCAF35B47167}"/>
                  </a:ext>
                </a:extLst>
              </p:cNvPr>
              <p:cNvSpPr/>
              <p:nvPr/>
            </p:nvSpPr>
            <p:spPr>
              <a:xfrm>
                <a:off x="1805409" y="4974652"/>
                <a:ext cx="497380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𝑣𝑒𝑔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9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2BC3F-8202-904A-A236-BCAF35B47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09" y="4974652"/>
                <a:ext cx="497380" cy="29206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 flipH="1" flipV="1">
            <a:off x="4349471" y="5019997"/>
            <a:ext cx="691606" cy="1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17">
                <a:extLst>
                  <a:ext uri="{FF2B5EF4-FFF2-40B4-BE49-F238E27FC236}">
                    <a16:creationId xmlns:a16="http://schemas.microsoft.com/office/drawing/2014/main" xmlns="" id="{C9C2BC3F-8202-904A-A236-BCAF35B47167}"/>
                  </a:ext>
                </a:extLst>
              </p:cNvPr>
              <p:cNvSpPr/>
              <p:nvPr/>
            </p:nvSpPr>
            <p:spPr>
              <a:xfrm>
                <a:off x="4268206" y="4765198"/>
                <a:ext cx="783997" cy="298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𝑏𝑢𝑖𝑙𝑑𝑖𝑛𝑔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2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2BC3F-8202-904A-A236-BCAF35B47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206" y="4765198"/>
                <a:ext cx="783997" cy="298800"/>
              </a:xfrm>
              <a:prstGeom prst="rect">
                <a:avLst/>
              </a:prstGeom>
              <a:blipFill rotWithShape="0">
                <a:blip r:embed="rId1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17">
                <a:extLst>
                  <a:ext uri="{FF2B5EF4-FFF2-40B4-BE49-F238E27FC236}">
                    <a16:creationId xmlns:a16="http://schemas.microsoft.com/office/drawing/2014/main" xmlns="" id="{C9C2BC3F-8202-904A-A236-BCAF35B47167}"/>
                  </a:ext>
                </a:extLst>
              </p:cNvPr>
              <p:cNvSpPr/>
              <p:nvPr/>
            </p:nvSpPr>
            <p:spPr>
              <a:xfrm>
                <a:off x="4995020" y="5062627"/>
                <a:ext cx="716543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𝑔𝑟𝑜𝑢𝑛𝑑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4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2BC3F-8202-904A-A236-BCAF35B47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020" y="5062627"/>
                <a:ext cx="716543" cy="297454"/>
              </a:xfrm>
              <a:prstGeom prst="rect">
                <a:avLst/>
              </a:prstGeom>
              <a:blipFill rotWithShape="0">
                <a:blip r:embed="rId1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5014820" y="5057751"/>
            <a:ext cx="1582" cy="207058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10">
            <a:extLst>
              <a:ext uri="{FF2B5EF4-FFF2-40B4-BE49-F238E27FC236}">
                <a16:creationId xmlns:a16="http://schemas.microsoft.com/office/drawing/2014/main" xmlns="" id="{CB536B61-895E-AC43-A109-5E83AC13007A}"/>
              </a:ext>
            </a:extLst>
          </p:cNvPr>
          <p:cNvCxnSpPr>
            <a:cxnSpLocks/>
          </p:cNvCxnSpPr>
          <p:nvPr/>
        </p:nvCxnSpPr>
        <p:spPr>
          <a:xfrm>
            <a:off x="6622221" y="1989501"/>
            <a:ext cx="439250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062914" y="1833042"/>
            <a:ext cx="13254" cy="347871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055879" y="5308216"/>
            <a:ext cx="3731196" cy="3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 flipH="1">
            <a:off x="8213520" y="1998127"/>
            <a:ext cx="2180117" cy="3029507"/>
            <a:chOff x="8177488" y="2364298"/>
            <a:chExt cx="2732059" cy="2830817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8177488" y="4393663"/>
              <a:ext cx="791230" cy="8014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8998510" y="2364298"/>
              <a:ext cx="1911037" cy="19893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7051788" y="5019999"/>
            <a:ext cx="3314346" cy="409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10359570" y="4764309"/>
                <a:ext cx="4260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2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570" y="4764309"/>
                <a:ext cx="426079" cy="27699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8925931" y="4466743"/>
                <a:ext cx="42607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3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931" y="4466743"/>
                <a:ext cx="426078" cy="27699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 flipH="1">
            <a:off x="8213521" y="2016061"/>
            <a:ext cx="1317829" cy="2748248"/>
            <a:chOff x="8177489" y="2364298"/>
            <a:chExt cx="2732058" cy="2830817"/>
          </a:xfrm>
        </p:grpSpPr>
        <p:cxnSp>
          <p:nvCxnSpPr>
            <p:cNvPr id="71" name="Straight Arrow Connector 70"/>
            <p:cNvCxnSpPr/>
            <p:nvPr/>
          </p:nvCxnSpPr>
          <p:spPr>
            <a:xfrm flipV="1">
              <a:off x="8177489" y="4353638"/>
              <a:ext cx="821021" cy="84147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8998510" y="2364298"/>
              <a:ext cx="1911037" cy="19893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 flipV="1">
            <a:off x="7051788" y="4764309"/>
            <a:ext cx="2479563" cy="525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1487989" y="3232766"/>
            <a:ext cx="1299" cy="1442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8999075" y="2883979"/>
                <a:ext cx="491738" cy="298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2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075" y="2883979"/>
                <a:ext cx="491738" cy="298095"/>
              </a:xfrm>
              <a:prstGeom prst="rect">
                <a:avLst/>
              </a:prstGeom>
              <a:blipFill rotWithShape="0">
                <a:blip r:embed="rId2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8958467" y="3048185"/>
            <a:ext cx="1299" cy="1442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8355488" y="3229465"/>
                <a:ext cx="491737" cy="297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3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488" y="3229465"/>
                <a:ext cx="491737" cy="297582"/>
              </a:xfrm>
              <a:prstGeom prst="rect">
                <a:avLst/>
              </a:prstGeom>
              <a:blipFill rotWithShape="0"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8795487" y="3218841"/>
            <a:ext cx="1299" cy="1442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7967652" y="1681122"/>
                <a:ext cx="3699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7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652" y="1681122"/>
                <a:ext cx="369973" cy="27699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675211" y="1584448"/>
                <a:ext cx="8019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</a:rPr>
                        <m:t>ln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⁡(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𝑧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2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211" y="1584448"/>
                <a:ext cx="801913" cy="276999"/>
              </a:xfrm>
              <a:prstGeom prst="rect">
                <a:avLst/>
              </a:prstGeom>
              <a:blipFill rotWithShape="0">
                <a:blip r:embed="rId23"/>
                <a:stretch>
                  <a:fillRect t="-77778" b="-10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/>
          <p:cNvSpPr txBox="1"/>
          <p:nvPr/>
        </p:nvSpPr>
        <p:spPr>
          <a:xfrm>
            <a:off x="10749380" y="5161280"/>
            <a:ext cx="80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 smtClean="0">
                <a:latin typeface="Cambria Math" charset="0"/>
              </a:rPr>
              <a:t>T</a:t>
            </a:r>
            <a:endParaRPr kumimoji="1" lang="en-US" altLang="zh-CN" sz="1200" i="1" dirty="0">
              <a:latin typeface="Cambria Math" charset="0"/>
            </a:endParaRPr>
          </a:p>
        </p:txBody>
      </p:sp>
      <p:sp>
        <p:nvSpPr>
          <p:cNvPr id="100" name="Freeform 99"/>
          <p:cNvSpPr/>
          <p:nvPr/>
        </p:nvSpPr>
        <p:spPr bwMode="auto">
          <a:xfrm rot="10800000" flipV="1">
            <a:off x="9444331" y="1985437"/>
            <a:ext cx="183958" cy="2781502"/>
          </a:xfrm>
          <a:custGeom>
            <a:avLst/>
            <a:gdLst>
              <a:gd name="connsiteX0" fmla="*/ 76200 w 165100"/>
              <a:gd name="connsiteY0" fmla="*/ 0 h 2051050"/>
              <a:gd name="connsiteX1" fmla="*/ 82550 w 165100"/>
              <a:gd name="connsiteY1" fmla="*/ 406400 h 2051050"/>
              <a:gd name="connsiteX2" fmla="*/ 165100 w 165100"/>
              <a:gd name="connsiteY2" fmla="*/ 431800 h 2051050"/>
              <a:gd name="connsiteX3" fmla="*/ 6350 w 165100"/>
              <a:gd name="connsiteY3" fmla="*/ 508000 h 2051050"/>
              <a:gd name="connsiteX4" fmla="*/ 152400 w 165100"/>
              <a:gd name="connsiteY4" fmla="*/ 596900 h 2051050"/>
              <a:gd name="connsiteX5" fmla="*/ 0 w 165100"/>
              <a:gd name="connsiteY5" fmla="*/ 666750 h 2051050"/>
              <a:gd name="connsiteX6" fmla="*/ 152400 w 165100"/>
              <a:gd name="connsiteY6" fmla="*/ 749300 h 2051050"/>
              <a:gd name="connsiteX7" fmla="*/ 12700 w 165100"/>
              <a:gd name="connsiteY7" fmla="*/ 825500 h 2051050"/>
              <a:gd name="connsiteX8" fmla="*/ 82550 w 165100"/>
              <a:gd name="connsiteY8" fmla="*/ 863600 h 2051050"/>
              <a:gd name="connsiteX9" fmla="*/ 82550 w 165100"/>
              <a:gd name="connsiteY9" fmla="*/ 2051050 h 205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051050">
                <a:moveTo>
                  <a:pt x="76200" y="0"/>
                </a:moveTo>
                <a:lnTo>
                  <a:pt x="82550" y="406400"/>
                </a:lnTo>
                <a:lnTo>
                  <a:pt x="165100" y="431800"/>
                </a:lnTo>
                <a:lnTo>
                  <a:pt x="6350" y="508000"/>
                </a:lnTo>
                <a:lnTo>
                  <a:pt x="152400" y="596900"/>
                </a:lnTo>
                <a:lnTo>
                  <a:pt x="0" y="666750"/>
                </a:lnTo>
                <a:lnTo>
                  <a:pt x="152400" y="749300"/>
                </a:lnTo>
                <a:lnTo>
                  <a:pt x="12700" y="825500"/>
                </a:lnTo>
                <a:lnTo>
                  <a:pt x="82550" y="863600"/>
                </a:lnTo>
                <a:lnTo>
                  <a:pt x="82550" y="2051050"/>
                </a:lnTo>
              </a:path>
            </a:pathLst>
          </a:cu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9500042" y="2174735"/>
                <a:ext cx="3704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1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042" y="2174735"/>
                <a:ext cx="370486" cy="27699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Freeform 101"/>
          <p:cNvSpPr/>
          <p:nvPr/>
        </p:nvSpPr>
        <p:spPr bwMode="auto">
          <a:xfrm rot="10800000" flipV="1">
            <a:off x="10309138" y="1998127"/>
            <a:ext cx="182359" cy="3059624"/>
          </a:xfrm>
          <a:custGeom>
            <a:avLst/>
            <a:gdLst>
              <a:gd name="connsiteX0" fmla="*/ 76200 w 165100"/>
              <a:gd name="connsiteY0" fmla="*/ 0 h 2051050"/>
              <a:gd name="connsiteX1" fmla="*/ 82550 w 165100"/>
              <a:gd name="connsiteY1" fmla="*/ 406400 h 2051050"/>
              <a:gd name="connsiteX2" fmla="*/ 165100 w 165100"/>
              <a:gd name="connsiteY2" fmla="*/ 431800 h 2051050"/>
              <a:gd name="connsiteX3" fmla="*/ 6350 w 165100"/>
              <a:gd name="connsiteY3" fmla="*/ 508000 h 2051050"/>
              <a:gd name="connsiteX4" fmla="*/ 152400 w 165100"/>
              <a:gd name="connsiteY4" fmla="*/ 596900 h 2051050"/>
              <a:gd name="connsiteX5" fmla="*/ 0 w 165100"/>
              <a:gd name="connsiteY5" fmla="*/ 666750 h 2051050"/>
              <a:gd name="connsiteX6" fmla="*/ 152400 w 165100"/>
              <a:gd name="connsiteY6" fmla="*/ 749300 h 2051050"/>
              <a:gd name="connsiteX7" fmla="*/ 12700 w 165100"/>
              <a:gd name="connsiteY7" fmla="*/ 825500 h 2051050"/>
              <a:gd name="connsiteX8" fmla="*/ 82550 w 165100"/>
              <a:gd name="connsiteY8" fmla="*/ 863600 h 2051050"/>
              <a:gd name="connsiteX9" fmla="*/ 82550 w 165100"/>
              <a:gd name="connsiteY9" fmla="*/ 2051050 h 205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051050">
                <a:moveTo>
                  <a:pt x="76200" y="0"/>
                </a:moveTo>
                <a:lnTo>
                  <a:pt x="82550" y="406400"/>
                </a:lnTo>
                <a:lnTo>
                  <a:pt x="165100" y="431800"/>
                </a:lnTo>
                <a:lnTo>
                  <a:pt x="6350" y="508000"/>
                </a:lnTo>
                <a:lnTo>
                  <a:pt x="152400" y="596900"/>
                </a:lnTo>
                <a:lnTo>
                  <a:pt x="0" y="666750"/>
                </a:lnTo>
                <a:lnTo>
                  <a:pt x="152400" y="749300"/>
                </a:lnTo>
                <a:lnTo>
                  <a:pt x="12700" y="825500"/>
                </a:lnTo>
                <a:lnTo>
                  <a:pt x="82550" y="863600"/>
                </a:lnTo>
                <a:lnTo>
                  <a:pt x="82550" y="2051050"/>
                </a:lnTo>
              </a:path>
            </a:pathLst>
          </a:cu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10366134" y="2183859"/>
                <a:ext cx="3832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3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134" y="2183859"/>
                <a:ext cx="383246" cy="27699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 flipH="1" flipV="1">
            <a:off x="10393637" y="5015335"/>
            <a:ext cx="649" cy="122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 flipH="1" flipV="1">
            <a:off x="9530037" y="4761335"/>
            <a:ext cx="649" cy="122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7051788" y="3244453"/>
            <a:ext cx="1743699" cy="273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3">
            <a:extLst>
              <a:ext uri="{FF2B5EF4-FFF2-40B4-BE49-F238E27FC236}">
                <a16:creationId xmlns:a16="http://schemas.microsoft.com/office/drawing/2014/main" xmlns="" id="{0D37A38A-E4DA-E743-869E-39395E57F4CA}"/>
              </a:ext>
            </a:extLst>
          </p:cNvPr>
          <p:cNvCxnSpPr>
            <a:cxnSpLocks/>
          </p:cNvCxnSpPr>
          <p:nvPr/>
        </p:nvCxnSpPr>
        <p:spPr>
          <a:xfrm>
            <a:off x="7051788" y="3062611"/>
            <a:ext cx="1906679" cy="14988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reeform 110"/>
          <p:cNvSpPr/>
          <p:nvPr/>
        </p:nvSpPr>
        <p:spPr bwMode="auto">
          <a:xfrm rot="10800000" flipV="1">
            <a:off x="8750587" y="1992477"/>
            <a:ext cx="104037" cy="1253346"/>
          </a:xfrm>
          <a:custGeom>
            <a:avLst/>
            <a:gdLst>
              <a:gd name="connsiteX0" fmla="*/ 76200 w 165100"/>
              <a:gd name="connsiteY0" fmla="*/ 0 h 2051050"/>
              <a:gd name="connsiteX1" fmla="*/ 82550 w 165100"/>
              <a:gd name="connsiteY1" fmla="*/ 406400 h 2051050"/>
              <a:gd name="connsiteX2" fmla="*/ 165100 w 165100"/>
              <a:gd name="connsiteY2" fmla="*/ 431800 h 2051050"/>
              <a:gd name="connsiteX3" fmla="*/ 6350 w 165100"/>
              <a:gd name="connsiteY3" fmla="*/ 508000 h 2051050"/>
              <a:gd name="connsiteX4" fmla="*/ 152400 w 165100"/>
              <a:gd name="connsiteY4" fmla="*/ 596900 h 2051050"/>
              <a:gd name="connsiteX5" fmla="*/ 0 w 165100"/>
              <a:gd name="connsiteY5" fmla="*/ 666750 h 2051050"/>
              <a:gd name="connsiteX6" fmla="*/ 152400 w 165100"/>
              <a:gd name="connsiteY6" fmla="*/ 749300 h 2051050"/>
              <a:gd name="connsiteX7" fmla="*/ 12700 w 165100"/>
              <a:gd name="connsiteY7" fmla="*/ 825500 h 2051050"/>
              <a:gd name="connsiteX8" fmla="*/ 82550 w 165100"/>
              <a:gd name="connsiteY8" fmla="*/ 863600 h 2051050"/>
              <a:gd name="connsiteX9" fmla="*/ 82550 w 165100"/>
              <a:gd name="connsiteY9" fmla="*/ 2051050 h 205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051050">
                <a:moveTo>
                  <a:pt x="76200" y="0"/>
                </a:moveTo>
                <a:lnTo>
                  <a:pt x="82550" y="406400"/>
                </a:lnTo>
                <a:lnTo>
                  <a:pt x="165100" y="431800"/>
                </a:lnTo>
                <a:lnTo>
                  <a:pt x="6350" y="508000"/>
                </a:lnTo>
                <a:lnTo>
                  <a:pt x="152400" y="596900"/>
                </a:lnTo>
                <a:lnTo>
                  <a:pt x="0" y="666750"/>
                </a:lnTo>
                <a:lnTo>
                  <a:pt x="152400" y="749300"/>
                </a:lnTo>
                <a:lnTo>
                  <a:pt x="12700" y="825500"/>
                </a:lnTo>
                <a:lnTo>
                  <a:pt x="82550" y="863600"/>
                </a:lnTo>
                <a:lnTo>
                  <a:pt x="82550" y="2051050"/>
                </a:lnTo>
              </a:path>
            </a:pathLst>
          </a:cu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2" name="Freeform 111"/>
          <p:cNvSpPr/>
          <p:nvPr/>
        </p:nvSpPr>
        <p:spPr bwMode="auto">
          <a:xfrm rot="10800000" flipV="1">
            <a:off x="8913231" y="1992476"/>
            <a:ext cx="106256" cy="1072558"/>
          </a:xfrm>
          <a:custGeom>
            <a:avLst/>
            <a:gdLst>
              <a:gd name="connsiteX0" fmla="*/ 76200 w 165100"/>
              <a:gd name="connsiteY0" fmla="*/ 0 h 2051050"/>
              <a:gd name="connsiteX1" fmla="*/ 82550 w 165100"/>
              <a:gd name="connsiteY1" fmla="*/ 406400 h 2051050"/>
              <a:gd name="connsiteX2" fmla="*/ 165100 w 165100"/>
              <a:gd name="connsiteY2" fmla="*/ 431800 h 2051050"/>
              <a:gd name="connsiteX3" fmla="*/ 6350 w 165100"/>
              <a:gd name="connsiteY3" fmla="*/ 508000 h 2051050"/>
              <a:gd name="connsiteX4" fmla="*/ 152400 w 165100"/>
              <a:gd name="connsiteY4" fmla="*/ 596900 h 2051050"/>
              <a:gd name="connsiteX5" fmla="*/ 0 w 165100"/>
              <a:gd name="connsiteY5" fmla="*/ 666750 h 2051050"/>
              <a:gd name="connsiteX6" fmla="*/ 152400 w 165100"/>
              <a:gd name="connsiteY6" fmla="*/ 749300 h 2051050"/>
              <a:gd name="connsiteX7" fmla="*/ 12700 w 165100"/>
              <a:gd name="connsiteY7" fmla="*/ 825500 h 2051050"/>
              <a:gd name="connsiteX8" fmla="*/ 82550 w 165100"/>
              <a:gd name="connsiteY8" fmla="*/ 863600 h 2051050"/>
              <a:gd name="connsiteX9" fmla="*/ 82550 w 165100"/>
              <a:gd name="connsiteY9" fmla="*/ 2051050 h 205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051050">
                <a:moveTo>
                  <a:pt x="76200" y="0"/>
                </a:moveTo>
                <a:lnTo>
                  <a:pt x="82550" y="406400"/>
                </a:lnTo>
                <a:lnTo>
                  <a:pt x="165100" y="431800"/>
                </a:lnTo>
                <a:lnTo>
                  <a:pt x="6350" y="508000"/>
                </a:lnTo>
                <a:lnTo>
                  <a:pt x="152400" y="596900"/>
                </a:lnTo>
                <a:lnTo>
                  <a:pt x="0" y="666750"/>
                </a:lnTo>
                <a:lnTo>
                  <a:pt x="152400" y="749300"/>
                </a:lnTo>
                <a:lnTo>
                  <a:pt x="12700" y="825500"/>
                </a:lnTo>
                <a:lnTo>
                  <a:pt x="82550" y="863600"/>
                </a:lnTo>
                <a:lnTo>
                  <a:pt x="82550" y="2051050"/>
                </a:lnTo>
              </a:path>
            </a:pathLst>
          </a:cu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8976001" y="2164186"/>
                <a:ext cx="4092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′ 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3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001" y="2164186"/>
                <a:ext cx="409215" cy="276999"/>
              </a:xfrm>
              <a:prstGeom prst="rect">
                <a:avLst/>
              </a:prstGeom>
              <a:blipFill rotWithShape="0">
                <a:blip r:embed="rId26"/>
                <a:stretch>
                  <a:fillRect t="-28889" b="-7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6">
                <a:extLst>
                  <a:ext uri="{FF2B5EF4-FFF2-40B4-BE49-F238E27FC236}">
                    <a16:creationId xmlns:a16="http://schemas.microsoft.com/office/drawing/2014/main" xmlns="" id="{EC476E0C-83F9-124E-8367-88C9A9255828}"/>
                  </a:ext>
                </a:extLst>
              </p:cNvPr>
              <p:cNvSpPr/>
              <p:nvPr/>
            </p:nvSpPr>
            <p:spPr>
              <a:xfrm>
                <a:off x="8426782" y="2156356"/>
                <a:ext cx="4092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′ 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4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476E0C-83F9-124E-8367-88C9A925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782" y="2156356"/>
                <a:ext cx="409215" cy="276999"/>
              </a:xfrm>
              <a:prstGeom prst="rect">
                <a:avLst/>
              </a:prstGeom>
              <a:blipFill rotWithShape="0">
                <a:blip r:embed="rId27"/>
                <a:stretch>
                  <a:fillRect t="-28889" b="-7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9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0" y="200025"/>
            <a:ext cx="6197929" cy="63443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33" y="0"/>
            <a:ext cx="3428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2" y="0"/>
            <a:ext cx="6784445" cy="6784445"/>
          </a:xfrm>
        </p:spPr>
      </p:pic>
    </p:spTree>
    <p:extLst>
      <p:ext uri="{BB962C8B-B14F-4D97-AF65-F5344CB8AC3E}">
        <p14:creationId xmlns:p14="http://schemas.microsoft.com/office/powerpoint/2010/main" val="2719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0"/>
            <a:ext cx="6858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167</Words>
  <Application>Microsoft Macintosh PowerPoint</Application>
  <PresentationFormat>Widescreen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Cambria Math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Li</dc:creator>
  <cp:lastModifiedBy>Dan Li</cp:lastModifiedBy>
  <cp:revision>114</cp:revision>
  <dcterms:created xsi:type="dcterms:W3CDTF">2016-09-02T17:01:33Z</dcterms:created>
  <dcterms:modified xsi:type="dcterms:W3CDTF">2019-11-26T18:28:11Z</dcterms:modified>
</cp:coreProperties>
</file>